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906000" cy="6858000" type="A4"/>
  <p:notesSz cx="6889750" cy="100187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A286D7FF-AA17-4366-A743-3AAF592FF9B9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0000"/>
    <a:srgbClr val="4D7620"/>
    <a:srgbClr val="619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56" y="-23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2130431"/>
            <a:ext cx="84201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39568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091115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74644"/>
            <a:ext cx="222885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74644"/>
            <a:ext cx="652145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32796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07839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506" y="2906719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86870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87897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3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3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15279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62607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3718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6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2976" y="273056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6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47400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19330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AT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600206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95300" y="635635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890FF-C7EF-49F0-B803-3A2C71A43438}" type="datetimeFigureOut">
              <a:rPr lang="de-AT" smtClean="0"/>
              <a:t>05.04.2024</a:t>
            </a:fld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384550" y="6356356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099300" y="6356356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E2F16-5427-4107-8A3B-979879CE32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747273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mailto:severinbla@gmx.at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rafik 24" descr="Bildergebnis für tennis kinder bilder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5288" y="1241118"/>
            <a:ext cx="2074488" cy="139579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hteck 3"/>
          <p:cNvSpPr/>
          <p:nvPr/>
        </p:nvSpPr>
        <p:spPr>
          <a:xfrm>
            <a:off x="56456" y="72007"/>
            <a:ext cx="9777536" cy="6741369"/>
          </a:xfrm>
          <a:prstGeom prst="rect">
            <a:avLst/>
          </a:prstGeom>
          <a:noFill/>
          <a:ln w="196850" cap="sq">
            <a:solidFill>
              <a:srgbClr val="92D05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4" name="Rechtwinkliges Dreieck 23"/>
          <p:cNvSpPr/>
          <p:nvPr/>
        </p:nvSpPr>
        <p:spPr>
          <a:xfrm>
            <a:off x="128464" y="188640"/>
            <a:ext cx="9289032" cy="6545940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52"/>
          <a:stretch/>
        </p:blipFill>
        <p:spPr bwMode="auto">
          <a:xfrm>
            <a:off x="128464" y="176706"/>
            <a:ext cx="2160240" cy="14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Flussdiagramm: Verzögerung 26"/>
          <p:cNvSpPr/>
          <p:nvPr/>
        </p:nvSpPr>
        <p:spPr>
          <a:xfrm rot="10800000">
            <a:off x="5533284" y="2420888"/>
            <a:ext cx="1759975" cy="1296144"/>
          </a:xfrm>
          <a:prstGeom prst="flowChartDelay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pic>
        <p:nvPicPr>
          <p:cNvPr id="1034" name="Picture 10" descr="Ћар – Језикофил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1272" y="4638014"/>
            <a:ext cx="2232248" cy="203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Bienvenue sur le site du Tennis Municipal de Dra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36" y="2060848"/>
            <a:ext cx="2019300" cy="226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feld 19"/>
          <p:cNvSpPr txBox="1"/>
          <p:nvPr/>
        </p:nvSpPr>
        <p:spPr>
          <a:xfrm>
            <a:off x="2864768" y="332656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SAISON  OPENING </a:t>
            </a:r>
          </a:p>
          <a:p>
            <a:pPr algn="ctr"/>
            <a:r>
              <a:rPr lang="de-DE" sz="3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UTC PÖTTSCHING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72478" y="5013176"/>
            <a:ext cx="7200802" cy="147425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AT" sz="2000" b="1" u="sng" dirty="0">
                <a:solidFill>
                  <a:srgbClr val="A80000"/>
                </a:solidFill>
              </a:rPr>
              <a:t>Anmeldung </a:t>
            </a:r>
            <a:r>
              <a:rPr lang="de-AT" sz="2000" b="1" u="sng" dirty="0" smtClean="0">
                <a:solidFill>
                  <a:srgbClr val="A80000"/>
                </a:solidFill>
              </a:rPr>
              <a:t>AB SOFORT bis 01. Mai 2024 bei </a:t>
            </a:r>
            <a:r>
              <a:rPr lang="de-DE" sz="2000" b="1" u="sng" dirty="0" smtClean="0">
                <a:solidFill>
                  <a:srgbClr val="A80000"/>
                </a:solidFill>
              </a:rPr>
              <a:t>Severin </a:t>
            </a:r>
            <a:r>
              <a:rPr lang="de-DE" sz="2000" b="1" u="sng" dirty="0" err="1" smtClean="0">
                <a:solidFill>
                  <a:srgbClr val="A80000"/>
                </a:solidFill>
              </a:rPr>
              <a:t>Blamauer</a:t>
            </a:r>
            <a:r>
              <a:rPr lang="de-DE" sz="2000" b="1" u="sng" dirty="0" smtClean="0">
                <a:solidFill>
                  <a:srgbClr val="A80000"/>
                </a:solidFill>
              </a:rPr>
              <a:t>:</a:t>
            </a:r>
          </a:p>
          <a:p>
            <a:r>
              <a:rPr lang="de-DE" b="1" u="sng" dirty="0" smtClean="0">
                <a:solidFill>
                  <a:srgbClr val="4D7620"/>
                </a:solidFill>
              </a:rPr>
              <a:t>E-Mail:  </a:t>
            </a:r>
            <a:r>
              <a:rPr lang="de-DE" b="1" dirty="0" smtClean="0">
                <a:solidFill>
                  <a:srgbClr val="4D7620"/>
                </a:solidFill>
                <a:hlinkClick r:id="rId6"/>
              </a:rPr>
              <a:t>severinbla@gmx.at</a:t>
            </a:r>
            <a:r>
              <a:rPr lang="de-DE" b="1" dirty="0" smtClean="0">
                <a:solidFill>
                  <a:srgbClr val="4D7620"/>
                </a:solidFill>
              </a:rPr>
              <a:t>     </a:t>
            </a:r>
            <a:r>
              <a:rPr lang="de-DE" b="1" u="sng" dirty="0" smtClean="0">
                <a:solidFill>
                  <a:srgbClr val="4D7620"/>
                </a:solidFill>
              </a:rPr>
              <a:t>Tel.: </a:t>
            </a:r>
            <a:r>
              <a:rPr lang="de-DE" b="1" dirty="0" smtClean="0">
                <a:solidFill>
                  <a:srgbClr val="4D7620"/>
                </a:solidFill>
              </a:rPr>
              <a:t>0681/10758542</a:t>
            </a:r>
            <a:endParaRPr lang="de-DE" sz="1000" b="1" dirty="0" smtClean="0">
              <a:solidFill>
                <a:srgbClr val="4D7620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de-AT" sz="1400" b="1" dirty="0" smtClean="0">
                <a:solidFill>
                  <a:srgbClr val="4D76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Auslosung </a:t>
            </a:r>
            <a:r>
              <a:rPr lang="de-AT" sz="1400" b="1" dirty="0">
                <a:solidFill>
                  <a:srgbClr val="4D76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Stunde vor Beginn am Tennisplatz </a:t>
            </a:r>
            <a:r>
              <a:rPr lang="de-AT" sz="1400" b="1" dirty="0" smtClean="0">
                <a:solidFill>
                  <a:srgbClr val="4D76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ctr">
              <a:lnSpc>
                <a:spcPct val="120000"/>
              </a:lnSpc>
            </a:pPr>
            <a:r>
              <a:rPr lang="de-DE" sz="1400" b="1" dirty="0" smtClean="0">
                <a:solidFill>
                  <a:srgbClr val="4D76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</a:t>
            </a:r>
            <a:r>
              <a:rPr lang="de-DE" sz="1400" b="1" dirty="0">
                <a:solidFill>
                  <a:srgbClr val="4D76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das leibliche Wohl </a:t>
            </a:r>
            <a:r>
              <a:rPr lang="de-DE" sz="1400" b="1" dirty="0" smtClean="0">
                <a:solidFill>
                  <a:srgbClr val="4D76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ist </a:t>
            </a:r>
            <a:r>
              <a:rPr lang="de-DE" sz="1400" b="1" dirty="0">
                <a:solidFill>
                  <a:srgbClr val="4D76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gesorgt</a:t>
            </a:r>
            <a:r>
              <a:rPr lang="de-DE" sz="1400" b="1" dirty="0" smtClean="0">
                <a:solidFill>
                  <a:srgbClr val="4D76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r">
              <a:spcAft>
                <a:spcPts val="0"/>
              </a:spcAft>
            </a:pPr>
            <a:r>
              <a:rPr lang="de-DE" sz="1400" dirty="0" err="1">
                <a:latin typeface="Times New Roman"/>
                <a:ea typeface="Times New Roman"/>
              </a:rPr>
              <a:t>Nenngeld</a:t>
            </a:r>
            <a:r>
              <a:rPr lang="de-DE" sz="1400" dirty="0">
                <a:latin typeface="Times New Roman"/>
                <a:ea typeface="Times New Roman"/>
              </a:rPr>
              <a:t>  € 10,- /</a:t>
            </a:r>
            <a:r>
              <a:rPr lang="de-DE" sz="1400">
                <a:latin typeface="Times New Roman"/>
                <a:ea typeface="Times New Roman"/>
              </a:rPr>
              <a:t>Teilnehmer</a:t>
            </a:r>
            <a:r>
              <a:rPr lang="de-DE" sz="1400" b="1">
                <a:latin typeface="Times New Roman"/>
                <a:ea typeface="Times New Roman"/>
              </a:rPr>
              <a:t> </a:t>
            </a:r>
            <a:r>
              <a:rPr lang="de-DE" sz="1400" smtClean="0">
                <a:latin typeface="Times New Roman"/>
                <a:ea typeface="Times New Roman"/>
              </a:rPr>
              <a:t>(=Unkostenbeitrag </a:t>
            </a:r>
            <a:r>
              <a:rPr lang="de-DE" sz="1400" dirty="0">
                <a:latin typeface="Times New Roman"/>
                <a:ea typeface="Times New Roman"/>
              </a:rPr>
              <a:t>für </a:t>
            </a:r>
            <a:r>
              <a:rPr lang="de-DE" sz="1400">
                <a:latin typeface="Times New Roman"/>
                <a:ea typeface="Times New Roman"/>
              </a:rPr>
              <a:t>Mittagessen</a:t>
            </a:r>
            <a:r>
              <a:rPr lang="de-DE" sz="1400" smtClean="0">
                <a:latin typeface="Times New Roman"/>
                <a:ea typeface="Times New Roman"/>
              </a:rPr>
              <a:t>).</a:t>
            </a:r>
            <a:endParaRPr lang="de-AT" sz="1400" dirty="0">
              <a:latin typeface="Times New Roman"/>
              <a:ea typeface="Times New Roman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1640632" y="1500748"/>
            <a:ext cx="8208912" cy="32778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de-DE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  SAVE THE DATE!!!</a:t>
            </a:r>
          </a:p>
          <a:p>
            <a:pPr algn="ctr">
              <a:spcAft>
                <a:spcPts val="600"/>
              </a:spcAft>
            </a:pPr>
            <a:r>
              <a:rPr lang="de-DE" sz="4000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Mittwoch, 1. Mai 2024, 10.00 Uhr</a:t>
            </a:r>
          </a:p>
          <a:p>
            <a:pPr algn="ctr"/>
            <a:r>
              <a:rPr lang="de-DE" sz="3600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EINLADUNG</a:t>
            </a:r>
          </a:p>
          <a:p>
            <a:pPr algn="ctr"/>
            <a:r>
              <a:rPr lang="de-DE" sz="3600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 zum</a:t>
            </a:r>
            <a:endParaRPr lang="de-DE" sz="36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  <a:p>
            <a:pPr algn="ctr"/>
            <a:r>
              <a:rPr lang="de-DE" sz="3600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Rounded MT Bold" panose="020F0704030504030204" pitchFamily="34" charset="0"/>
              </a:rPr>
              <a:t>JUX-MIXED-DOPPELTURNIER</a:t>
            </a:r>
            <a:endParaRPr lang="de-DE" sz="36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Rounded MT Bold" panose="020F07040305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479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A4-Papier (210x297 mm)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VIP</dc:creator>
  <cp:lastModifiedBy>b.kern@bnet.at</cp:lastModifiedBy>
  <cp:revision>65</cp:revision>
  <cp:lastPrinted>2021-04-10T07:22:59Z</cp:lastPrinted>
  <dcterms:created xsi:type="dcterms:W3CDTF">2019-03-31T19:02:41Z</dcterms:created>
  <dcterms:modified xsi:type="dcterms:W3CDTF">2024-04-05T12:00:23Z</dcterms:modified>
</cp:coreProperties>
</file>